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6BA358-AC3C-AD0C-31D5-B3C55C2FF4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8BBE4AB-4D1E-AA35-CD09-6B7F8BE08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2E7A21-E263-CE28-EFD6-1B2F130A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9071E3-61CC-2535-31E4-CCFFE7A76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957E0F4-57DC-51FB-376F-B1F78AB7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444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D6A5EB-1968-E3D1-4D2F-9EAFD6AFD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CCC3EEC-AB75-1DB4-5E0D-EEC4890943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D50B080-B539-BA85-2EBD-CB010E8F0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89FCBE8-21C9-F92B-A7EE-10C55ED51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97A9DF2-9C01-92B6-FDFC-6BA17A368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196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0F084A7-97DB-D46F-D6CB-F699CEEF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7AF9C77-A9B6-E487-C6E9-175AF0B6B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FA21C31-CB60-C64B-46C5-20347191A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68FCF5-D451-A7EB-ACC8-D72AB2F42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22C95A7-6390-F3AD-E862-13B76334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329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E790BE-AEB0-77C9-C071-46A58B3DE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5E5FB2-5281-452B-0DF6-3F2860CE8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3CBC8D-D2C5-047E-58E5-FD66382FF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9C6BD16-0C9A-A43C-8D8F-85EA74278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53D3FFC-6ABC-4447-3BAA-AEA368795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184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5461E6-57F0-521F-EADF-CB57F774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6B94368-E54E-FC31-53DF-448ECD9A1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E8DEAE-242D-3314-94EB-2A0B30965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5931B9-68C7-3E98-FFD5-0B9D27759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9C2DEF-C98C-2D1F-F926-668EE1406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39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780F301-B43E-AA2C-C5AF-108BE3C30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D400263-D1D3-BD19-0EB1-E770965082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7F3F1BA-FBA9-4830-080B-8226567F8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9AB8065-6A41-33D7-1A6C-8AF657325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10F2063-6161-1220-407E-190D79652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290C170-A8B2-C073-71D2-29271579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79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951E25-B6E1-A962-B0F5-EB4E7927B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F2FD282-1382-5FCC-59FF-C159EB0AC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2D043A7-D563-166A-B813-684744DFC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C77AFBA-5557-18E6-C34D-6BC371A3D6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7C78647-9A5A-FA15-6EBE-9726BFBA36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47558FA-DD0A-6D66-D498-42FC0FC29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1C087AB-79BE-A248-0700-3DF7D58C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80B959B-2CE7-A9D8-2E16-86F12D14D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2126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49CA4A-CBE9-ABCB-08F3-39DA245CF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1FC0992-2216-42F0-8AB7-3DCF55B8B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A082A70-7CBB-6E8C-1AE6-B4AACE3AC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5ADE3E1-7108-8F56-DB7F-820868685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005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E64229B-7D12-CE0F-7CE7-E2306475E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9DA8076-9152-6300-FA1D-3DF5A1F14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A406548-4EB8-3BCC-0E62-34F8A7E2C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7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7C2171-3FCD-6FD4-A80C-959401599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2209A27-C491-8739-CF5D-C3FF82651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E63C307-BA1D-35D0-8087-A05FC6DAD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845BE2C-391E-9891-FA18-CE9FE188A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37CF8F3-76A7-E13B-DDF8-62B38516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8AC1262-D9F4-D112-41B7-A014E55FD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0682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2465D6-1511-89E2-66BB-4E3EF6FA0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021890A-4179-85C8-B4E0-4FE5E49404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76BEF54-C6A5-C265-9536-04CB83C9A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9DA1EE4-7EE6-1C48-A47F-510BB8317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EC251CF-68DC-0F95-493B-CA72015A8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05FB0F2-5CED-2D5D-D69B-D5D3B336C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373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5F9BAF1-C75C-D390-6944-0A0A8B6F9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32FA452-E95C-ED15-3170-AFAF955CB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1CB317A-3E25-23D7-A789-54E49734C5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68A6A7-1851-4F20-A400-D2B7966EFCEF}" type="datetimeFigureOut">
              <a:rPr lang="ko-KR" altLang="en-US" smtClean="0"/>
              <a:t>2024-01-22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4BAFF80-9F90-BD13-AE30-D6BB882DDA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98E23CB-3822-9DCD-7E5E-E1C252DA6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C7B636-D0B9-48E3-9CCC-1E61A205C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165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>
            <a:extLst>
              <a:ext uri="{FF2B5EF4-FFF2-40B4-BE49-F238E27FC236}">
                <a16:creationId xmlns:a16="http://schemas.microsoft.com/office/drawing/2014/main" id="{689A6DC9-3957-1900-2B81-702B302B4305}"/>
              </a:ext>
            </a:extLst>
          </p:cNvPr>
          <p:cNvGrpSpPr/>
          <p:nvPr/>
        </p:nvGrpSpPr>
        <p:grpSpPr>
          <a:xfrm rot="5400000">
            <a:off x="3347489" y="-1308491"/>
            <a:ext cx="5645020" cy="9754896"/>
            <a:chOff x="6740165" y="1057813"/>
            <a:chExt cx="3242822" cy="5031902"/>
          </a:xfrm>
        </p:grpSpPr>
        <p:pic>
          <p:nvPicPr>
            <p:cNvPr id="10" name="그림 9">
              <a:extLst>
                <a:ext uri="{FF2B5EF4-FFF2-40B4-BE49-F238E27FC236}">
                  <a16:creationId xmlns:a16="http://schemas.microsoft.com/office/drawing/2014/main" id="{44B36FAC-A63B-F582-CAEB-5B8C3D64929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2977"/>
            <a:stretch/>
          </p:blipFill>
          <p:spPr>
            <a:xfrm>
              <a:off x="7142684" y="1180361"/>
              <a:ext cx="2476696" cy="31527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443F321-B71A-149D-5A74-2B3276A5064C}"/>
                </a:ext>
              </a:extLst>
            </p:cNvPr>
            <p:cNvSpPr txBox="1"/>
            <p:nvPr/>
          </p:nvSpPr>
          <p:spPr>
            <a:xfrm>
              <a:off x="7123228" y="4817065"/>
              <a:ext cx="2476696" cy="1063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200" b="1" dirty="0"/>
                <a:t>QR </a:t>
              </a:r>
              <a:r>
                <a:rPr lang="ko-KR" altLang="en-US" sz="3200" b="1" dirty="0"/>
                <a:t>코드를 스마트폰 </a:t>
              </a:r>
              <a:br>
                <a:rPr lang="en-US" altLang="ko-KR" sz="3200" b="1" dirty="0"/>
              </a:br>
              <a:r>
                <a:rPr lang="ko-KR" altLang="en-US" sz="3200" b="1" dirty="0"/>
                <a:t>카메라로 찍으면 </a:t>
              </a:r>
              <a:br>
                <a:rPr lang="en-US" altLang="ko-KR" sz="3200" b="1" dirty="0"/>
              </a:br>
              <a:r>
                <a:rPr lang="ko-KR" altLang="en-US" sz="3200" b="1" dirty="0"/>
                <a:t>와이파이가 자동으로 연결됩니다</a:t>
              </a:r>
              <a:r>
                <a:rPr lang="en-US" altLang="ko-KR" sz="3200" b="1" dirty="0"/>
                <a:t>. </a:t>
              </a:r>
              <a:endParaRPr lang="ko-KR" altLang="en-US" sz="3200" b="1" dirty="0"/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A07FE4D2-B5F5-7DC1-025F-7D6CB49DDB09}"/>
                </a:ext>
              </a:extLst>
            </p:cNvPr>
            <p:cNvSpPr/>
            <p:nvPr/>
          </p:nvSpPr>
          <p:spPr>
            <a:xfrm>
              <a:off x="6740165" y="1057813"/>
              <a:ext cx="3242822" cy="5031902"/>
            </a:xfrm>
            <a:prstGeom prst="rect">
              <a:avLst/>
            </a:prstGeom>
            <a:noFill/>
            <a:ln w="101600" cmpd="thickThin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FE26E31-E5B0-A139-2A1D-9C28CFA9E942}"/>
                </a:ext>
              </a:extLst>
            </p:cNvPr>
            <p:cNvSpPr txBox="1"/>
            <p:nvPr/>
          </p:nvSpPr>
          <p:spPr>
            <a:xfrm>
              <a:off x="7339761" y="4261962"/>
              <a:ext cx="2201796" cy="3969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4400" b="1" dirty="0">
                  <a:solidFill>
                    <a:srgbClr val="FF0000"/>
                  </a:solidFill>
                </a:rPr>
                <a:t>FREE</a:t>
              </a:r>
              <a:r>
                <a:rPr lang="en-US" altLang="ko-KR" sz="4400" b="1" dirty="0"/>
                <a:t> Wi-Fi</a:t>
              </a:r>
              <a:endParaRPr lang="ko-KR" altLang="en-US" sz="4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836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</Words>
  <Application>Microsoft Office PowerPoint</Application>
  <PresentationFormat>와이드스크린</PresentationFormat>
  <Paragraphs>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규민 고</dc:creator>
  <cp:lastModifiedBy>규민 고</cp:lastModifiedBy>
  <cp:revision>1</cp:revision>
  <dcterms:created xsi:type="dcterms:W3CDTF">2024-01-22T13:58:03Z</dcterms:created>
  <dcterms:modified xsi:type="dcterms:W3CDTF">2024-01-22T14:02:01Z</dcterms:modified>
</cp:coreProperties>
</file>