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BC01468-D632-2B09-A2F8-92EF62294D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3A6C959C-8FFE-F92B-57D6-865C62D302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4C45022-BE37-C0AF-FA3D-625F17CF8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F7A69-01C1-4061-A1FB-2E0A2963D88F}" type="datetimeFigureOut">
              <a:rPr lang="ko-KR" altLang="en-US" smtClean="0"/>
              <a:t>2024-01-22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2CC0530-EE77-0E07-5DD4-87CFD81C3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9D40966-58C5-0693-541C-8BA207129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D5486-4361-4C2F-ACE8-3355EB79EF6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3658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0348906-97C2-0B06-D890-1BE0CFB27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844D799-A993-9C6B-B640-BC4AA8761C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0143C8D-385F-8ABD-5BD8-CFCA53398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F7A69-01C1-4061-A1FB-2E0A2963D88F}" type="datetimeFigureOut">
              <a:rPr lang="ko-KR" altLang="en-US" smtClean="0"/>
              <a:t>2024-01-22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F7EDA95-C210-6A05-531B-B618903D9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F1F6977-CBBB-C838-5FEE-6C9F7EEE5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D5486-4361-4C2F-ACE8-3355EB79EF6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09744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19A05E5-5B62-8308-84EA-5BB59FC984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C1411727-04B2-A7A9-49BF-BC23DE09A2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D399833-51D8-51CD-9020-50F48C7D7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F7A69-01C1-4061-A1FB-2E0A2963D88F}" type="datetimeFigureOut">
              <a:rPr lang="ko-KR" altLang="en-US" smtClean="0"/>
              <a:t>2024-01-22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91B43EA-8344-70AF-0C75-2CF8FDA3A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6752790-60D3-7274-E181-9011442CE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D5486-4361-4C2F-ACE8-3355EB79EF6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7125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94D39E4-1FF9-C324-6641-4FEF088B25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BCF04E8-0FDA-4CD3-B686-A01843D722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033FC24-B877-D1C9-A540-51001F6C9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F7A69-01C1-4061-A1FB-2E0A2963D88F}" type="datetimeFigureOut">
              <a:rPr lang="ko-KR" altLang="en-US" smtClean="0"/>
              <a:t>2024-01-22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0E4B3EE-4A63-879C-86CE-28281C4DC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8F36C8A-971D-1CCC-88BD-C518E04AA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D5486-4361-4C2F-ACE8-3355EB79EF6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31552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A6EC3D9-6FBD-7648-BE1F-C1D0218F64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E4830B5-64E3-0B14-F4A4-10982D4B64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5886FF0-B00F-5C45-696E-B001B5653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F7A69-01C1-4061-A1FB-2E0A2963D88F}" type="datetimeFigureOut">
              <a:rPr lang="ko-KR" altLang="en-US" smtClean="0"/>
              <a:t>2024-01-22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F9A7491-740F-23D5-975B-E5B40A8C1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9A82F6D-A2EF-E496-F28A-1C17FE1D4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D5486-4361-4C2F-ACE8-3355EB79EF6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65523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F6F8CD1-EB73-D930-1C7C-6FE12986A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EE6A71D-01C4-D16C-5748-21AF22351B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124F5B3B-A0EF-7A46-EB0A-C5A6D1D8CD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7827B6A-DA93-6565-958B-AAA48E2AF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F7A69-01C1-4061-A1FB-2E0A2963D88F}" type="datetimeFigureOut">
              <a:rPr lang="ko-KR" altLang="en-US" smtClean="0"/>
              <a:t>2024-01-22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3667C28-AAAD-E55D-CCAA-67D5E74B3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80EA1B9-2DDF-02AE-86FD-A6F8290C7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D5486-4361-4C2F-ACE8-3355EB79EF6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01555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A289BDD-DAFF-D9BD-E1D7-1A6D4B6BB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BBD3B49-4E05-3DB8-9B69-80289570CA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6D16E5-029B-75C8-28D3-6086015C45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BF7B5366-8BBE-4685-697F-630A6DF3C4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0F3B732B-273D-8315-848A-5E415CC6A1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B255C6CA-A454-37D4-18A5-83B227EF8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F7A69-01C1-4061-A1FB-2E0A2963D88F}" type="datetimeFigureOut">
              <a:rPr lang="ko-KR" altLang="en-US" smtClean="0"/>
              <a:t>2024-01-22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C27C896F-7409-8A4C-2BFB-FF5D753F8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446643C-A24D-3EA5-90EF-82C7B223E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D5486-4361-4C2F-ACE8-3355EB79EF6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11628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888F4BD-3C2D-A39A-6AAC-F8B76DD49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9EDFA113-35B9-311B-67AF-C2C157C16D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F7A69-01C1-4061-A1FB-2E0A2963D88F}" type="datetimeFigureOut">
              <a:rPr lang="ko-KR" altLang="en-US" smtClean="0"/>
              <a:t>2024-01-22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67715398-C09D-21C5-A4A6-D56D4BCB5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7099A474-6EF6-5D67-628B-F034D9A82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D5486-4361-4C2F-ACE8-3355EB79EF6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11147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9CAA4A47-20BF-D336-117F-F481B2759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F7A69-01C1-4061-A1FB-2E0A2963D88F}" type="datetimeFigureOut">
              <a:rPr lang="ko-KR" altLang="en-US" smtClean="0"/>
              <a:t>2024-01-22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0B430794-BDB4-78BD-180F-584171ED2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9609E6D-35AC-5432-CC62-5D9480037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D5486-4361-4C2F-ACE8-3355EB79EF6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27216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29A2631-83C8-C68C-5A29-4399905FE9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0732CF8-C291-836B-1FCC-A212BAA7CF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8238F48C-9D15-978D-558E-1728075C80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45118C9-5828-7B7C-5B06-B46992672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F7A69-01C1-4061-A1FB-2E0A2963D88F}" type="datetimeFigureOut">
              <a:rPr lang="ko-KR" altLang="en-US" smtClean="0"/>
              <a:t>2024-01-22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CFEFE2D-B1F1-D74D-9C4C-DED5936A5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6102D30-DC4E-8F78-05D7-9B36DA8CC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D5486-4361-4C2F-ACE8-3355EB79EF6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4313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57FA047-B439-3976-6D97-B624E078C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3E1BF229-A28F-7800-99E9-875E6F6CE3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EFA9856-A6C1-DD04-44A2-8046FEC028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E5B67ED-DDE1-28D4-6FC5-AE3A7AD06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F7A69-01C1-4061-A1FB-2E0A2963D88F}" type="datetimeFigureOut">
              <a:rPr lang="ko-KR" altLang="en-US" smtClean="0"/>
              <a:t>2024-01-22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E2423A7-ED94-936A-32FF-8EC18F16E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1E21379-523F-6231-00E0-DC87AFCFB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D5486-4361-4C2F-ACE8-3355EB79EF6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2698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1E48ED18-5308-A40F-7D5F-E153B0594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E74257A-D56C-FB23-8DE3-FFB498D204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B4317FA-E54F-4A6E-8698-866A98012C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50F7A69-01C1-4061-A1FB-2E0A2963D88F}" type="datetimeFigureOut">
              <a:rPr lang="ko-KR" altLang="en-US" smtClean="0"/>
              <a:t>2024-01-22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B64E79D-953B-A644-DF1C-945434940E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C9C2DB3-301D-0285-65F6-C2FDEEBF61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AD5486-4361-4C2F-ACE8-3355EB79EF6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5713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그룹 13">
            <a:extLst>
              <a:ext uri="{FF2B5EF4-FFF2-40B4-BE49-F238E27FC236}">
                <a16:creationId xmlns:a16="http://schemas.microsoft.com/office/drawing/2014/main" id="{B03AEF98-B5BF-46CC-A40D-5B386D0308AE}"/>
              </a:ext>
            </a:extLst>
          </p:cNvPr>
          <p:cNvGrpSpPr/>
          <p:nvPr/>
        </p:nvGrpSpPr>
        <p:grpSpPr>
          <a:xfrm>
            <a:off x="6955974" y="913049"/>
            <a:ext cx="3242822" cy="5031902"/>
            <a:chOff x="6740165" y="1057813"/>
            <a:chExt cx="3242822" cy="5031902"/>
          </a:xfrm>
        </p:grpSpPr>
        <p:pic>
          <p:nvPicPr>
            <p:cNvPr id="20" name="그림 19">
              <a:extLst>
                <a:ext uri="{FF2B5EF4-FFF2-40B4-BE49-F238E27FC236}">
                  <a16:creationId xmlns:a16="http://schemas.microsoft.com/office/drawing/2014/main" id="{61DB1252-64A2-58A5-B6FF-0D60964B57F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r="2977"/>
            <a:stretch/>
          </p:blipFill>
          <p:spPr>
            <a:xfrm>
              <a:off x="7142684" y="1180361"/>
              <a:ext cx="2476696" cy="3152775"/>
            </a:xfrm>
            <a:prstGeom prst="rect">
              <a:avLst/>
            </a:prstGeom>
          </p:spPr>
        </p:pic>
        <p:sp>
          <p:nvSpPr>
            <p:cNvPr id="21" name="TextBox 11">
              <a:extLst>
                <a:ext uri="{FF2B5EF4-FFF2-40B4-BE49-F238E27FC236}">
                  <a16:creationId xmlns:a16="http://schemas.microsoft.com/office/drawing/2014/main" id="{1505D4C9-CA74-C0FE-C4E7-2268E85C60FD}"/>
                </a:ext>
              </a:extLst>
            </p:cNvPr>
            <p:cNvSpPr txBox="1"/>
            <p:nvPr/>
          </p:nvSpPr>
          <p:spPr>
            <a:xfrm>
              <a:off x="7123228" y="4748751"/>
              <a:ext cx="247669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b="1" dirty="0"/>
                <a:t>QR </a:t>
              </a:r>
              <a:r>
                <a:rPr lang="ko-KR" altLang="en-US" b="1" dirty="0"/>
                <a:t>코드를 스마트폰 </a:t>
              </a:r>
              <a:br>
                <a:rPr lang="en-US" altLang="ko-KR" b="1" dirty="0"/>
              </a:br>
              <a:r>
                <a:rPr lang="ko-KR" altLang="en-US" b="1" dirty="0"/>
                <a:t>카메라로 찍으면 </a:t>
              </a:r>
              <a:br>
                <a:rPr lang="en-US" altLang="ko-KR" b="1" dirty="0"/>
              </a:br>
              <a:r>
                <a:rPr lang="ko-KR" altLang="en-US" b="1" dirty="0"/>
                <a:t>와이파이가 자동으로 연결됩니다</a:t>
              </a:r>
              <a:r>
                <a:rPr lang="en-US" altLang="ko-KR" b="1" dirty="0"/>
                <a:t>. </a:t>
              </a:r>
              <a:endParaRPr lang="ko-KR" altLang="en-US" b="1" dirty="0"/>
            </a:p>
          </p:txBody>
        </p:sp>
        <p:sp>
          <p:nvSpPr>
            <p:cNvPr id="22" name="직사각형 21">
              <a:extLst>
                <a:ext uri="{FF2B5EF4-FFF2-40B4-BE49-F238E27FC236}">
                  <a16:creationId xmlns:a16="http://schemas.microsoft.com/office/drawing/2014/main" id="{5732E49A-FA19-2183-9AD0-741002403D8A}"/>
                </a:ext>
              </a:extLst>
            </p:cNvPr>
            <p:cNvSpPr/>
            <p:nvPr/>
          </p:nvSpPr>
          <p:spPr>
            <a:xfrm>
              <a:off x="6740165" y="1057813"/>
              <a:ext cx="3242822" cy="5031902"/>
            </a:xfrm>
            <a:prstGeom prst="rect">
              <a:avLst/>
            </a:prstGeom>
            <a:noFill/>
            <a:ln w="101600" cmpd="thickThin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/>
            </a:p>
          </p:txBody>
        </p:sp>
        <p:sp>
          <p:nvSpPr>
            <p:cNvPr id="23" name="TextBox 14">
              <a:extLst>
                <a:ext uri="{FF2B5EF4-FFF2-40B4-BE49-F238E27FC236}">
                  <a16:creationId xmlns:a16="http://schemas.microsoft.com/office/drawing/2014/main" id="{FA565BC2-8D6A-D467-6EE5-0692E018D9F6}"/>
                </a:ext>
              </a:extLst>
            </p:cNvPr>
            <p:cNvSpPr txBox="1"/>
            <p:nvPr/>
          </p:nvSpPr>
          <p:spPr>
            <a:xfrm>
              <a:off x="7339760" y="4198803"/>
              <a:ext cx="220179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altLang="ko-KR" sz="2800" b="1" dirty="0">
                  <a:solidFill>
                    <a:srgbClr val="FF0000"/>
                  </a:solidFill>
                </a:rPr>
                <a:t>FREE</a:t>
              </a:r>
              <a:r>
                <a:rPr lang="en-US" altLang="ko-KR" sz="2800" b="1" dirty="0"/>
                <a:t> Wi-Fi</a:t>
              </a:r>
              <a:endParaRPr lang="ko-KR" altLang="en-US" sz="2800" b="1" dirty="0"/>
            </a:p>
          </p:txBody>
        </p:sp>
      </p:grpSp>
      <p:grpSp>
        <p:nvGrpSpPr>
          <p:cNvPr id="15" name="그룹 14">
            <a:extLst>
              <a:ext uri="{FF2B5EF4-FFF2-40B4-BE49-F238E27FC236}">
                <a16:creationId xmlns:a16="http://schemas.microsoft.com/office/drawing/2014/main" id="{DCAA6B0A-7103-B2A2-5778-52CBFE01A5C9}"/>
              </a:ext>
            </a:extLst>
          </p:cNvPr>
          <p:cNvGrpSpPr/>
          <p:nvPr/>
        </p:nvGrpSpPr>
        <p:grpSpPr>
          <a:xfrm>
            <a:off x="1993203" y="913049"/>
            <a:ext cx="3242822" cy="5031902"/>
            <a:chOff x="6740165" y="1057813"/>
            <a:chExt cx="3242822" cy="5031902"/>
          </a:xfrm>
        </p:grpSpPr>
        <p:pic>
          <p:nvPicPr>
            <p:cNvPr id="16" name="그림 15">
              <a:extLst>
                <a:ext uri="{FF2B5EF4-FFF2-40B4-BE49-F238E27FC236}">
                  <a16:creationId xmlns:a16="http://schemas.microsoft.com/office/drawing/2014/main" id="{DD5217FA-0843-2B00-843F-85A2BDAB874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r="2977"/>
            <a:stretch/>
          </p:blipFill>
          <p:spPr>
            <a:xfrm>
              <a:off x="7142684" y="1180361"/>
              <a:ext cx="2476696" cy="3152775"/>
            </a:xfrm>
            <a:prstGeom prst="rect">
              <a:avLst/>
            </a:prstGeom>
          </p:spPr>
        </p:pic>
        <p:sp>
          <p:nvSpPr>
            <p:cNvPr id="17" name="TextBox 4">
              <a:extLst>
                <a:ext uri="{FF2B5EF4-FFF2-40B4-BE49-F238E27FC236}">
                  <a16:creationId xmlns:a16="http://schemas.microsoft.com/office/drawing/2014/main" id="{C70E1890-D6F8-0477-0475-8898498C8A4A}"/>
                </a:ext>
              </a:extLst>
            </p:cNvPr>
            <p:cNvSpPr txBox="1"/>
            <p:nvPr/>
          </p:nvSpPr>
          <p:spPr>
            <a:xfrm>
              <a:off x="7123228" y="4748751"/>
              <a:ext cx="247669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b="1" dirty="0"/>
                <a:t>QR </a:t>
              </a:r>
              <a:r>
                <a:rPr lang="ko-KR" altLang="en-US" b="1" dirty="0"/>
                <a:t>코드를 스마트폰 </a:t>
              </a:r>
              <a:br>
                <a:rPr lang="en-US" altLang="ko-KR" b="1" dirty="0"/>
              </a:br>
              <a:r>
                <a:rPr lang="ko-KR" altLang="en-US" b="1" dirty="0"/>
                <a:t>카메라로 찍으면 </a:t>
              </a:r>
              <a:br>
                <a:rPr lang="en-US" altLang="ko-KR" b="1" dirty="0"/>
              </a:br>
              <a:r>
                <a:rPr lang="ko-KR" altLang="en-US" b="1" dirty="0"/>
                <a:t>와이파이가 자동으로 연결됩니다</a:t>
              </a:r>
              <a:r>
                <a:rPr lang="en-US" altLang="ko-KR" b="1" dirty="0"/>
                <a:t>. </a:t>
              </a:r>
              <a:endParaRPr lang="ko-KR" altLang="en-US" b="1" dirty="0"/>
            </a:p>
          </p:txBody>
        </p:sp>
        <p:sp>
          <p:nvSpPr>
            <p:cNvPr id="18" name="직사각형 17">
              <a:extLst>
                <a:ext uri="{FF2B5EF4-FFF2-40B4-BE49-F238E27FC236}">
                  <a16:creationId xmlns:a16="http://schemas.microsoft.com/office/drawing/2014/main" id="{FF8EDC42-63E0-6C64-008C-D293D92D56DA}"/>
                </a:ext>
              </a:extLst>
            </p:cNvPr>
            <p:cNvSpPr/>
            <p:nvPr/>
          </p:nvSpPr>
          <p:spPr>
            <a:xfrm>
              <a:off x="6740165" y="1057813"/>
              <a:ext cx="3242822" cy="5031902"/>
            </a:xfrm>
            <a:prstGeom prst="rect">
              <a:avLst/>
            </a:prstGeom>
            <a:noFill/>
            <a:ln w="101600" cmpd="thickThin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/>
            </a:p>
          </p:txBody>
        </p:sp>
        <p:sp>
          <p:nvSpPr>
            <p:cNvPr id="19" name="TextBox 6">
              <a:extLst>
                <a:ext uri="{FF2B5EF4-FFF2-40B4-BE49-F238E27FC236}">
                  <a16:creationId xmlns:a16="http://schemas.microsoft.com/office/drawing/2014/main" id="{E352AF4E-A121-0925-3D15-51CF21A9F038}"/>
                </a:ext>
              </a:extLst>
            </p:cNvPr>
            <p:cNvSpPr txBox="1"/>
            <p:nvPr/>
          </p:nvSpPr>
          <p:spPr>
            <a:xfrm>
              <a:off x="7339760" y="4198803"/>
              <a:ext cx="220179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altLang="ko-KR" sz="2800" b="1" dirty="0">
                  <a:solidFill>
                    <a:srgbClr val="FF0000"/>
                  </a:solidFill>
                </a:rPr>
                <a:t>FREE</a:t>
              </a:r>
              <a:r>
                <a:rPr lang="en-US" altLang="ko-KR" sz="2800" b="1" dirty="0"/>
                <a:t> Wi-Fi</a:t>
              </a:r>
              <a:endParaRPr lang="ko-KR" altLang="en-US" sz="28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0472445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</Words>
  <Application>Microsoft Office PowerPoint</Application>
  <PresentationFormat>와이드스크린</PresentationFormat>
  <Paragraphs>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규민 고</dc:creator>
  <cp:lastModifiedBy>규민 고</cp:lastModifiedBy>
  <cp:revision>1</cp:revision>
  <dcterms:created xsi:type="dcterms:W3CDTF">2024-01-22T14:29:36Z</dcterms:created>
  <dcterms:modified xsi:type="dcterms:W3CDTF">2024-01-22T14:29:57Z</dcterms:modified>
</cp:coreProperties>
</file>